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10" r:id="rId2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4BA0"/>
    <a:srgbClr val="FAA4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18EF69-C34F-DC44-ADF5-6A83A7C2DE0E}" v="48" dt="2024-02-12T23:46:01.1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o, Qian" userId="cfdb71da-08c4-4a31-9144-0f883e568cd9" providerId="ADAL" clId="{AB18EF69-C34F-DC44-ADF5-6A83A7C2DE0E}"/>
    <pc:docChg chg="undo custSel addSld modSld sldOrd">
      <pc:chgData name="Zhao, Qian" userId="cfdb71da-08c4-4a31-9144-0f883e568cd9" providerId="ADAL" clId="{AB18EF69-C34F-DC44-ADF5-6A83A7C2DE0E}" dt="2024-02-12T23:49:43.320" v="749" actId="20577"/>
      <pc:docMkLst>
        <pc:docMk/>
      </pc:docMkLst>
      <pc:sldChg chg="modSp mod">
        <pc:chgData name="Zhao, Qian" userId="cfdb71da-08c4-4a31-9144-0f883e568cd9" providerId="ADAL" clId="{AB18EF69-C34F-DC44-ADF5-6A83A7C2DE0E}" dt="2024-02-12T19:52:55.041" v="11" actId="20577"/>
        <pc:sldMkLst>
          <pc:docMk/>
          <pc:sldMk cId="3211974805" sldId="256"/>
        </pc:sldMkLst>
        <pc:spChg chg="mod">
          <ac:chgData name="Zhao, Qian" userId="cfdb71da-08c4-4a31-9144-0f883e568cd9" providerId="ADAL" clId="{AB18EF69-C34F-DC44-ADF5-6A83A7C2DE0E}" dt="2024-02-12T19:52:55.041" v="11" actId="20577"/>
          <ac:spMkLst>
            <pc:docMk/>
            <pc:sldMk cId="3211974805" sldId="256"/>
            <ac:spMk id="3" creationId="{C171792B-B23C-0224-E2E0-E57E84BA173A}"/>
          </ac:spMkLst>
        </pc:spChg>
      </pc:sldChg>
      <pc:sldChg chg="addSp delSp modSp mod">
        <pc:chgData name="Zhao, Qian" userId="cfdb71da-08c4-4a31-9144-0f883e568cd9" providerId="ADAL" clId="{AB18EF69-C34F-DC44-ADF5-6A83A7C2DE0E}" dt="2024-02-12T23:44:28.295" v="555" actId="20577"/>
        <pc:sldMkLst>
          <pc:docMk/>
          <pc:sldMk cId="964210927" sldId="257"/>
        </pc:sldMkLst>
        <pc:spChg chg="mod">
          <ac:chgData name="Zhao, Qian" userId="cfdb71da-08c4-4a31-9144-0f883e568cd9" providerId="ADAL" clId="{AB18EF69-C34F-DC44-ADF5-6A83A7C2DE0E}" dt="2024-02-12T23:44:28.295" v="555" actId="20577"/>
          <ac:spMkLst>
            <pc:docMk/>
            <pc:sldMk cId="964210927" sldId="257"/>
            <ac:spMk id="4" creationId="{045A9C81-22CD-69D9-C09F-669F5C31ACA5}"/>
          </ac:spMkLst>
        </pc:spChg>
        <pc:spChg chg="add mod">
          <ac:chgData name="Zhao, Qian" userId="cfdb71da-08c4-4a31-9144-0f883e568cd9" providerId="ADAL" clId="{AB18EF69-C34F-DC44-ADF5-6A83A7C2DE0E}" dt="2024-02-12T20:07:00.814" v="131" actId="1076"/>
          <ac:spMkLst>
            <pc:docMk/>
            <pc:sldMk cId="964210927" sldId="257"/>
            <ac:spMk id="8" creationId="{2E3C94DD-8F41-2CEC-60C0-E035BE120C1D}"/>
          </ac:spMkLst>
        </pc:spChg>
        <pc:spChg chg="mod">
          <ac:chgData name="Zhao, Qian" userId="cfdb71da-08c4-4a31-9144-0f883e568cd9" providerId="ADAL" clId="{AB18EF69-C34F-DC44-ADF5-6A83A7C2DE0E}" dt="2024-02-12T20:14:28.860" v="349" actId="20577"/>
          <ac:spMkLst>
            <pc:docMk/>
            <pc:sldMk cId="964210927" sldId="257"/>
            <ac:spMk id="9" creationId="{2048FC9D-3B25-9C63-E31F-9757DD3DE236}"/>
          </ac:spMkLst>
        </pc:spChg>
        <pc:spChg chg="add mod">
          <ac:chgData name="Zhao, Qian" userId="cfdb71da-08c4-4a31-9144-0f883e568cd9" providerId="ADAL" clId="{AB18EF69-C34F-DC44-ADF5-6A83A7C2DE0E}" dt="2024-02-12T20:07:21.498" v="156" actId="1076"/>
          <ac:spMkLst>
            <pc:docMk/>
            <pc:sldMk cId="964210927" sldId="257"/>
            <ac:spMk id="10" creationId="{2741CC4D-8D2C-CC96-B720-EF1D3EE16A73}"/>
          </ac:spMkLst>
        </pc:spChg>
        <pc:graphicFrameChg chg="add mod">
          <ac:chgData name="Zhao, Qian" userId="cfdb71da-08c4-4a31-9144-0f883e568cd9" providerId="ADAL" clId="{AB18EF69-C34F-DC44-ADF5-6A83A7C2DE0E}" dt="2024-02-12T20:08:02.899" v="171" actId="1076"/>
          <ac:graphicFrameMkLst>
            <pc:docMk/>
            <pc:sldMk cId="964210927" sldId="257"/>
            <ac:graphicFrameMk id="2" creationId="{09424FB1-CA98-3802-69F4-6C1AB7FCE231}"/>
          </ac:graphicFrameMkLst>
        </pc:graphicFrameChg>
        <pc:graphicFrameChg chg="add mod modGraphic">
          <ac:chgData name="Zhao, Qian" userId="cfdb71da-08c4-4a31-9144-0f883e568cd9" providerId="ADAL" clId="{AB18EF69-C34F-DC44-ADF5-6A83A7C2DE0E}" dt="2024-02-12T20:07:18.831" v="155" actId="1076"/>
          <ac:graphicFrameMkLst>
            <pc:docMk/>
            <pc:sldMk cId="964210927" sldId="257"/>
            <ac:graphicFrameMk id="3" creationId="{5DECA0EC-E209-DDD0-270C-B081F534476F}"/>
          </ac:graphicFrameMkLst>
        </pc:graphicFrameChg>
        <pc:graphicFrameChg chg="del">
          <ac:chgData name="Zhao, Qian" userId="cfdb71da-08c4-4a31-9144-0f883e568cd9" providerId="ADAL" clId="{AB18EF69-C34F-DC44-ADF5-6A83A7C2DE0E}" dt="2024-02-12T20:01:43.107" v="36" actId="478"/>
          <ac:graphicFrameMkLst>
            <pc:docMk/>
            <pc:sldMk cId="964210927" sldId="257"/>
            <ac:graphicFrameMk id="5" creationId="{ECF6F300-B01B-4865-BCD3-61880C9DA6B0}"/>
          </ac:graphicFrameMkLst>
        </pc:graphicFrameChg>
        <pc:graphicFrameChg chg="add mod modGraphic">
          <ac:chgData name="Zhao, Qian" userId="cfdb71da-08c4-4a31-9144-0f883e568cd9" providerId="ADAL" clId="{AB18EF69-C34F-DC44-ADF5-6A83A7C2DE0E}" dt="2024-02-12T20:06:32.463" v="116" actId="1076"/>
          <ac:graphicFrameMkLst>
            <pc:docMk/>
            <pc:sldMk cId="964210927" sldId="257"/>
            <ac:graphicFrameMk id="6" creationId="{8B9F2330-C96D-DA39-F4EE-D644AB3BB80C}"/>
          </ac:graphicFrameMkLst>
        </pc:graphicFrameChg>
        <pc:graphicFrameChg chg="del mod">
          <ac:chgData name="Zhao, Qian" userId="cfdb71da-08c4-4a31-9144-0f883e568cd9" providerId="ADAL" clId="{AB18EF69-C34F-DC44-ADF5-6A83A7C2DE0E}" dt="2024-02-12T20:01:20.965" v="32" actId="478"/>
          <ac:graphicFrameMkLst>
            <pc:docMk/>
            <pc:sldMk cId="964210927" sldId="257"/>
            <ac:graphicFrameMk id="7" creationId="{FA633690-DAD8-7A4D-6CFE-C78207389972}"/>
          </ac:graphicFrameMkLst>
        </pc:graphicFrameChg>
      </pc:sldChg>
      <pc:sldChg chg="addSp delSp modSp mod">
        <pc:chgData name="Zhao, Qian" userId="cfdb71da-08c4-4a31-9144-0f883e568cd9" providerId="ADAL" clId="{AB18EF69-C34F-DC44-ADF5-6A83A7C2DE0E}" dt="2024-02-12T22:46:00.190" v="533" actId="20577"/>
        <pc:sldMkLst>
          <pc:docMk/>
          <pc:sldMk cId="362537264" sldId="258"/>
        </pc:sldMkLst>
        <pc:spChg chg="mod">
          <ac:chgData name="Zhao, Qian" userId="cfdb71da-08c4-4a31-9144-0f883e568cd9" providerId="ADAL" clId="{AB18EF69-C34F-DC44-ADF5-6A83A7C2DE0E}" dt="2024-02-12T22:36:53.578" v="490" actId="6549"/>
          <ac:spMkLst>
            <pc:docMk/>
            <pc:sldMk cId="362537264" sldId="258"/>
            <ac:spMk id="4" creationId="{045A9C81-22CD-69D9-C09F-669F5C31ACA5}"/>
          </ac:spMkLst>
        </pc:spChg>
        <pc:spChg chg="add mod">
          <ac:chgData name="Zhao, Qian" userId="cfdb71da-08c4-4a31-9144-0f883e568cd9" providerId="ADAL" clId="{AB18EF69-C34F-DC44-ADF5-6A83A7C2DE0E}" dt="2024-02-12T22:44:42.804" v="512" actId="1076"/>
          <ac:spMkLst>
            <pc:docMk/>
            <pc:sldMk cId="362537264" sldId="258"/>
            <ac:spMk id="28" creationId="{F68B5176-BE89-09C3-8501-D7547761FFD9}"/>
          </ac:spMkLst>
        </pc:spChg>
        <pc:spChg chg="add mod">
          <ac:chgData name="Zhao, Qian" userId="cfdb71da-08c4-4a31-9144-0f883e568cd9" providerId="ADAL" clId="{AB18EF69-C34F-DC44-ADF5-6A83A7C2DE0E}" dt="2024-02-12T22:44:49.074" v="514" actId="20577"/>
          <ac:spMkLst>
            <pc:docMk/>
            <pc:sldMk cId="362537264" sldId="258"/>
            <ac:spMk id="29" creationId="{2730C576-A1B7-85ED-F550-DCD46B0B0711}"/>
          </ac:spMkLst>
        </pc:spChg>
        <pc:spChg chg="add mod">
          <ac:chgData name="Zhao, Qian" userId="cfdb71da-08c4-4a31-9144-0f883e568cd9" providerId="ADAL" clId="{AB18EF69-C34F-DC44-ADF5-6A83A7C2DE0E}" dt="2024-02-12T22:44:57.083" v="516" actId="20577"/>
          <ac:spMkLst>
            <pc:docMk/>
            <pc:sldMk cId="362537264" sldId="258"/>
            <ac:spMk id="30" creationId="{2D7F403B-DD3E-1B7F-EC5B-AAC174151EBD}"/>
          </ac:spMkLst>
        </pc:spChg>
        <pc:spChg chg="add mod">
          <ac:chgData name="Zhao, Qian" userId="cfdb71da-08c4-4a31-9144-0f883e568cd9" providerId="ADAL" clId="{AB18EF69-C34F-DC44-ADF5-6A83A7C2DE0E}" dt="2024-02-12T22:45:19.971" v="520" actId="20577"/>
          <ac:spMkLst>
            <pc:docMk/>
            <pc:sldMk cId="362537264" sldId="258"/>
            <ac:spMk id="31" creationId="{89983A8F-7779-669D-9CF6-418508A98A72}"/>
          </ac:spMkLst>
        </pc:spChg>
        <pc:spChg chg="add mod">
          <ac:chgData name="Zhao, Qian" userId="cfdb71da-08c4-4a31-9144-0f883e568cd9" providerId="ADAL" clId="{AB18EF69-C34F-DC44-ADF5-6A83A7C2DE0E}" dt="2024-02-12T22:45:24.957" v="521" actId="20577"/>
          <ac:spMkLst>
            <pc:docMk/>
            <pc:sldMk cId="362537264" sldId="258"/>
            <ac:spMk id="32" creationId="{69D6408A-493D-78F3-5D86-4A38C5AFA247}"/>
          </ac:spMkLst>
        </pc:spChg>
        <pc:spChg chg="add mod">
          <ac:chgData name="Zhao, Qian" userId="cfdb71da-08c4-4a31-9144-0f883e568cd9" providerId="ADAL" clId="{AB18EF69-C34F-DC44-ADF5-6A83A7C2DE0E}" dt="2024-02-12T22:45:28.748" v="522" actId="20577"/>
          <ac:spMkLst>
            <pc:docMk/>
            <pc:sldMk cId="362537264" sldId="258"/>
            <ac:spMk id="33" creationId="{F8337A31-50AB-0A91-850C-C601C72A7E30}"/>
          </ac:spMkLst>
        </pc:spChg>
        <pc:spChg chg="add mod">
          <ac:chgData name="Zhao, Qian" userId="cfdb71da-08c4-4a31-9144-0f883e568cd9" providerId="ADAL" clId="{AB18EF69-C34F-DC44-ADF5-6A83A7C2DE0E}" dt="2024-02-12T22:45:34.652" v="524" actId="20577"/>
          <ac:spMkLst>
            <pc:docMk/>
            <pc:sldMk cId="362537264" sldId="258"/>
            <ac:spMk id="34" creationId="{131630C5-89E1-D230-DA94-3C1B10659F53}"/>
          </ac:spMkLst>
        </pc:spChg>
        <pc:spChg chg="add mod">
          <ac:chgData name="Zhao, Qian" userId="cfdb71da-08c4-4a31-9144-0f883e568cd9" providerId="ADAL" clId="{AB18EF69-C34F-DC44-ADF5-6A83A7C2DE0E}" dt="2024-02-12T22:45:39.580" v="526" actId="20577"/>
          <ac:spMkLst>
            <pc:docMk/>
            <pc:sldMk cId="362537264" sldId="258"/>
            <ac:spMk id="35" creationId="{4FCC0A08-FC56-7463-4940-CDE481E6FA27}"/>
          </ac:spMkLst>
        </pc:spChg>
        <pc:spChg chg="add mod">
          <ac:chgData name="Zhao, Qian" userId="cfdb71da-08c4-4a31-9144-0f883e568cd9" providerId="ADAL" clId="{AB18EF69-C34F-DC44-ADF5-6A83A7C2DE0E}" dt="2024-02-12T22:45:43.528" v="527" actId="20577"/>
          <ac:spMkLst>
            <pc:docMk/>
            <pc:sldMk cId="362537264" sldId="258"/>
            <ac:spMk id="36" creationId="{A1A7325F-ED2B-D0DA-D0A6-0FC112060841}"/>
          </ac:spMkLst>
        </pc:spChg>
        <pc:spChg chg="add mod">
          <ac:chgData name="Zhao, Qian" userId="cfdb71da-08c4-4a31-9144-0f883e568cd9" providerId="ADAL" clId="{AB18EF69-C34F-DC44-ADF5-6A83A7C2DE0E}" dt="2024-02-12T22:45:50.989" v="529" actId="20577"/>
          <ac:spMkLst>
            <pc:docMk/>
            <pc:sldMk cId="362537264" sldId="258"/>
            <ac:spMk id="37" creationId="{F89126DE-8221-CD80-F4BF-19C79ADE911C}"/>
          </ac:spMkLst>
        </pc:spChg>
        <pc:spChg chg="add mod">
          <ac:chgData name="Zhao, Qian" userId="cfdb71da-08c4-4a31-9144-0f883e568cd9" providerId="ADAL" clId="{AB18EF69-C34F-DC44-ADF5-6A83A7C2DE0E}" dt="2024-02-12T22:45:55.166" v="531" actId="20577"/>
          <ac:spMkLst>
            <pc:docMk/>
            <pc:sldMk cId="362537264" sldId="258"/>
            <ac:spMk id="38" creationId="{5541902E-343B-ACAB-B085-82F32BA57F86}"/>
          </ac:spMkLst>
        </pc:spChg>
        <pc:spChg chg="add mod">
          <ac:chgData name="Zhao, Qian" userId="cfdb71da-08c4-4a31-9144-0f883e568cd9" providerId="ADAL" clId="{AB18EF69-C34F-DC44-ADF5-6A83A7C2DE0E}" dt="2024-02-12T22:46:00.190" v="533" actId="20577"/>
          <ac:spMkLst>
            <pc:docMk/>
            <pc:sldMk cId="362537264" sldId="258"/>
            <ac:spMk id="39" creationId="{CEBA8B28-BBE6-CE24-4352-07E130F011AC}"/>
          </ac:spMkLst>
        </pc:spChg>
        <pc:graphicFrameChg chg="del">
          <ac:chgData name="Zhao, Qian" userId="cfdb71da-08c4-4a31-9144-0f883e568cd9" providerId="ADAL" clId="{AB18EF69-C34F-DC44-ADF5-6A83A7C2DE0E}" dt="2024-02-12T20:14:59.710" v="356" actId="478"/>
          <ac:graphicFrameMkLst>
            <pc:docMk/>
            <pc:sldMk cId="362537264" sldId="258"/>
            <ac:graphicFrameMk id="2" creationId="{2C5E7639-8311-5E9C-20A2-E80D9EF60FF8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3" creationId="{CEB2671A-11AC-17DB-FA1B-E08A67937ADA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6" creationId="{BB61010E-969D-E394-1DCC-1B3846072DE7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8" creationId="{857ED4A1-2EBC-C414-F0AD-660745A88EDE}"/>
          </ac:graphicFrameMkLst>
        </pc:graphicFrameChg>
        <pc:graphicFrameChg chg="add del mod">
          <ac:chgData name="Zhao, Qian" userId="cfdb71da-08c4-4a31-9144-0f883e568cd9" providerId="ADAL" clId="{AB18EF69-C34F-DC44-ADF5-6A83A7C2DE0E}" dt="2024-02-12T20:14:57.628" v="355" actId="478"/>
          <ac:graphicFrameMkLst>
            <pc:docMk/>
            <pc:sldMk cId="362537264" sldId="258"/>
            <ac:graphicFrameMk id="9" creationId="{3D0C2A5C-942D-CF99-3BD5-FD6288329DD9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10" creationId="{BBD26F95-C8E0-D047-D27B-82D56268F224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11" creationId="{2AC083BA-E054-C76D-E3F8-6C5D3F0346DE}"/>
          </ac:graphicFrameMkLst>
        </pc:graphicFrameChg>
        <pc:graphicFrameChg chg="del">
          <ac:chgData name="Zhao, Qian" userId="cfdb71da-08c4-4a31-9144-0f883e568cd9" providerId="ADAL" clId="{AB18EF69-C34F-DC44-ADF5-6A83A7C2DE0E}" dt="2024-02-12T19:58:50.205" v="15" actId="478"/>
          <ac:graphicFrameMkLst>
            <pc:docMk/>
            <pc:sldMk cId="362537264" sldId="258"/>
            <ac:graphicFrameMk id="12" creationId="{E9016DF5-E630-5FA4-92E7-9AD3D84A1233}"/>
          </ac:graphicFrameMkLst>
        </pc:graphicFrameChg>
        <pc:picChg chg="add mod">
          <ac:chgData name="Zhao, Qian" userId="cfdb71da-08c4-4a31-9144-0f883e568cd9" providerId="ADAL" clId="{AB18EF69-C34F-DC44-ADF5-6A83A7C2DE0E}" dt="2024-02-12T22:30:17.623" v="422" actId="1076"/>
          <ac:picMkLst>
            <pc:docMk/>
            <pc:sldMk cId="362537264" sldId="258"/>
            <ac:picMk id="3" creationId="{ABFE8941-D87B-405F-1EE2-E643B128638C}"/>
          </ac:picMkLst>
        </pc:picChg>
        <pc:picChg chg="add mod">
          <ac:chgData name="Zhao, Qian" userId="cfdb71da-08c4-4a31-9144-0f883e568cd9" providerId="ADAL" clId="{AB18EF69-C34F-DC44-ADF5-6A83A7C2DE0E}" dt="2024-02-12T22:30:35.190" v="425" actId="1076"/>
          <ac:picMkLst>
            <pc:docMk/>
            <pc:sldMk cId="362537264" sldId="258"/>
            <ac:picMk id="6" creationId="{F6CBA5D5-CFD5-FE67-1EA2-4C2256FF5DEE}"/>
          </ac:picMkLst>
        </pc:picChg>
        <pc:picChg chg="add del mod">
          <ac:chgData name="Zhao, Qian" userId="cfdb71da-08c4-4a31-9144-0f883e568cd9" providerId="ADAL" clId="{AB18EF69-C34F-DC44-ADF5-6A83A7C2DE0E}" dt="2024-02-12T22:03:45.265" v="362" actId="478"/>
          <ac:picMkLst>
            <pc:docMk/>
            <pc:sldMk cId="362537264" sldId="258"/>
            <ac:picMk id="7" creationId="{1BB082C7-4E28-FE1D-733E-5F8227D7150F}"/>
          </ac:picMkLst>
        </pc:picChg>
        <pc:picChg chg="add mod">
          <ac:chgData name="Zhao, Qian" userId="cfdb71da-08c4-4a31-9144-0f883e568cd9" providerId="ADAL" clId="{AB18EF69-C34F-DC44-ADF5-6A83A7C2DE0E}" dt="2024-02-12T22:30:37.906" v="426" actId="1076"/>
          <ac:picMkLst>
            <pc:docMk/>
            <pc:sldMk cId="362537264" sldId="258"/>
            <ac:picMk id="9" creationId="{00DDBEC7-087B-5E23-CC48-CB601DDB27DD}"/>
          </ac:picMkLst>
        </pc:picChg>
        <pc:picChg chg="add mod">
          <ac:chgData name="Zhao, Qian" userId="cfdb71da-08c4-4a31-9144-0f883e568cd9" providerId="ADAL" clId="{AB18EF69-C34F-DC44-ADF5-6A83A7C2DE0E}" dt="2024-02-12T22:30:25.223" v="423" actId="1076"/>
          <ac:picMkLst>
            <pc:docMk/>
            <pc:sldMk cId="362537264" sldId="258"/>
            <ac:picMk id="11" creationId="{A9F9C252-F4A4-2C49-D160-F667DABCF8DA}"/>
          </ac:picMkLst>
        </pc:picChg>
        <pc:picChg chg="add mod">
          <ac:chgData name="Zhao, Qian" userId="cfdb71da-08c4-4a31-9144-0f883e568cd9" providerId="ADAL" clId="{AB18EF69-C34F-DC44-ADF5-6A83A7C2DE0E}" dt="2024-02-12T22:30:44.588" v="427" actId="1076"/>
          <ac:picMkLst>
            <pc:docMk/>
            <pc:sldMk cId="362537264" sldId="258"/>
            <ac:picMk id="13" creationId="{171025B6-0A8B-B602-1D73-1A014EA44891}"/>
          </ac:picMkLst>
        </pc:picChg>
        <pc:picChg chg="add del mod">
          <ac:chgData name="Zhao, Qian" userId="cfdb71da-08c4-4a31-9144-0f883e568cd9" providerId="ADAL" clId="{AB18EF69-C34F-DC44-ADF5-6A83A7C2DE0E}" dt="2024-02-12T20:14:54.500" v="354" actId="478"/>
          <ac:picMkLst>
            <pc:docMk/>
            <pc:sldMk cId="362537264" sldId="258"/>
            <ac:picMk id="14" creationId="{8A568EC8-AED2-DB9B-8D50-D6B6444287BA}"/>
          </ac:picMkLst>
        </pc:picChg>
        <pc:picChg chg="add mod">
          <ac:chgData name="Zhao, Qian" userId="cfdb71da-08c4-4a31-9144-0f883e568cd9" providerId="ADAL" clId="{AB18EF69-C34F-DC44-ADF5-6A83A7C2DE0E}" dt="2024-02-12T22:30:49.138" v="428" actId="1076"/>
          <ac:picMkLst>
            <pc:docMk/>
            <pc:sldMk cId="362537264" sldId="258"/>
            <ac:picMk id="15" creationId="{CF8449B4-C9BB-C53E-2898-E86508C7D32E}"/>
          </ac:picMkLst>
        </pc:picChg>
        <pc:picChg chg="add mod">
          <ac:chgData name="Zhao, Qian" userId="cfdb71da-08c4-4a31-9144-0f883e568cd9" providerId="ADAL" clId="{AB18EF69-C34F-DC44-ADF5-6A83A7C2DE0E}" dt="2024-02-12T22:31:00.889" v="430" actId="14100"/>
          <ac:picMkLst>
            <pc:docMk/>
            <pc:sldMk cId="362537264" sldId="258"/>
            <ac:picMk id="17" creationId="{C4C49AC4-453B-7AB5-3D0D-402BE4A5C6F4}"/>
          </ac:picMkLst>
        </pc:picChg>
        <pc:picChg chg="add mod">
          <ac:chgData name="Zhao, Qian" userId="cfdb71da-08c4-4a31-9144-0f883e568cd9" providerId="ADAL" clId="{AB18EF69-C34F-DC44-ADF5-6A83A7C2DE0E}" dt="2024-02-12T22:31:25.559" v="432" actId="14100"/>
          <ac:picMkLst>
            <pc:docMk/>
            <pc:sldMk cId="362537264" sldId="258"/>
            <ac:picMk id="19" creationId="{9442AEC5-13AD-37C7-AAED-2DF4F9BFB22E}"/>
          </ac:picMkLst>
        </pc:picChg>
        <pc:picChg chg="add mod">
          <ac:chgData name="Zhao, Qian" userId="cfdb71da-08c4-4a31-9144-0f883e568cd9" providerId="ADAL" clId="{AB18EF69-C34F-DC44-ADF5-6A83A7C2DE0E}" dt="2024-02-12T22:35:23.790" v="445" actId="14100"/>
          <ac:picMkLst>
            <pc:docMk/>
            <pc:sldMk cId="362537264" sldId="258"/>
            <ac:picMk id="21" creationId="{3AAEE170-66A7-4DF9-D72A-FDD701DF5F07}"/>
          </ac:picMkLst>
        </pc:picChg>
        <pc:picChg chg="add mod">
          <ac:chgData name="Zhao, Qian" userId="cfdb71da-08c4-4a31-9144-0f883e568cd9" providerId="ADAL" clId="{AB18EF69-C34F-DC44-ADF5-6A83A7C2DE0E}" dt="2024-02-12T22:34:55.790" v="439" actId="14100"/>
          <ac:picMkLst>
            <pc:docMk/>
            <pc:sldMk cId="362537264" sldId="258"/>
            <ac:picMk id="23" creationId="{9AC1FFBA-3655-99DA-C31D-0C0153006494}"/>
          </ac:picMkLst>
        </pc:picChg>
        <pc:picChg chg="add mod">
          <ac:chgData name="Zhao, Qian" userId="cfdb71da-08c4-4a31-9144-0f883e568cd9" providerId="ADAL" clId="{AB18EF69-C34F-DC44-ADF5-6A83A7C2DE0E}" dt="2024-02-12T22:35:05.760" v="441" actId="14100"/>
          <ac:picMkLst>
            <pc:docMk/>
            <pc:sldMk cId="362537264" sldId="258"/>
            <ac:picMk id="25" creationId="{65FD7007-CA46-BA63-E7A5-AF53D6560EA6}"/>
          </ac:picMkLst>
        </pc:picChg>
        <pc:picChg chg="add mod">
          <ac:chgData name="Zhao, Qian" userId="cfdb71da-08c4-4a31-9144-0f883e568cd9" providerId="ADAL" clId="{AB18EF69-C34F-DC44-ADF5-6A83A7C2DE0E}" dt="2024-02-12T22:35:19.774" v="444" actId="1076"/>
          <ac:picMkLst>
            <pc:docMk/>
            <pc:sldMk cId="362537264" sldId="258"/>
            <ac:picMk id="27" creationId="{822CA9CF-5A7D-1C77-FC33-AD3A4BF08281}"/>
          </ac:picMkLst>
        </pc:picChg>
      </pc:sldChg>
      <pc:sldChg chg="addSp delSp modSp add mod ord">
        <pc:chgData name="Zhao, Qian" userId="cfdb71da-08c4-4a31-9144-0f883e568cd9" providerId="ADAL" clId="{AB18EF69-C34F-DC44-ADF5-6A83A7C2DE0E}" dt="2024-02-12T23:49:43.320" v="749" actId="20577"/>
        <pc:sldMkLst>
          <pc:docMk/>
          <pc:sldMk cId="3097287588" sldId="259"/>
        </pc:sldMkLst>
        <pc:spChg chg="mod">
          <ac:chgData name="Zhao, Qian" userId="cfdb71da-08c4-4a31-9144-0f883e568cd9" providerId="ADAL" clId="{AB18EF69-C34F-DC44-ADF5-6A83A7C2DE0E}" dt="2024-02-12T23:44:35.416" v="556" actId="313"/>
          <ac:spMkLst>
            <pc:docMk/>
            <pc:sldMk cId="3097287588" sldId="259"/>
            <ac:spMk id="4" creationId="{045A9C81-22CD-69D9-C09F-669F5C31ACA5}"/>
          </ac:spMkLst>
        </pc:spChg>
        <pc:spChg chg="mod">
          <ac:chgData name="Zhao, Qian" userId="cfdb71da-08c4-4a31-9144-0f883e568cd9" providerId="ADAL" clId="{AB18EF69-C34F-DC44-ADF5-6A83A7C2DE0E}" dt="2024-02-12T23:49:43.320" v="749" actId="20577"/>
          <ac:spMkLst>
            <pc:docMk/>
            <pc:sldMk cId="3097287588" sldId="259"/>
            <ac:spMk id="9" creationId="{2048FC9D-3B25-9C63-E31F-9757DD3DE236}"/>
          </ac:spMkLst>
        </pc:spChg>
        <pc:spChg chg="mod">
          <ac:chgData name="Zhao, Qian" userId="cfdb71da-08c4-4a31-9144-0f883e568cd9" providerId="ADAL" clId="{AB18EF69-C34F-DC44-ADF5-6A83A7C2DE0E}" dt="2024-02-12T23:45:49.970" v="581" actId="20577"/>
          <ac:spMkLst>
            <pc:docMk/>
            <pc:sldMk cId="3097287588" sldId="259"/>
            <ac:spMk id="10" creationId="{2741CC4D-8D2C-CC96-B720-EF1D3EE16A73}"/>
          </ac:spMkLst>
        </pc:spChg>
        <pc:graphicFrameChg chg="del">
          <ac:chgData name="Zhao, Qian" userId="cfdb71da-08c4-4a31-9144-0f883e568cd9" providerId="ADAL" clId="{AB18EF69-C34F-DC44-ADF5-6A83A7C2DE0E}" dt="2024-02-12T23:46:03.724" v="584" actId="478"/>
          <ac:graphicFrameMkLst>
            <pc:docMk/>
            <pc:sldMk cId="3097287588" sldId="259"/>
            <ac:graphicFrameMk id="2" creationId="{09424FB1-CA98-3802-69F4-6C1AB7FCE231}"/>
          </ac:graphicFrameMkLst>
        </pc:graphicFrameChg>
        <pc:graphicFrameChg chg="del">
          <ac:chgData name="Zhao, Qian" userId="cfdb71da-08c4-4a31-9144-0f883e568cd9" providerId="ADAL" clId="{AB18EF69-C34F-DC44-ADF5-6A83A7C2DE0E}" dt="2024-02-12T23:44:47.683" v="558" actId="478"/>
          <ac:graphicFrameMkLst>
            <pc:docMk/>
            <pc:sldMk cId="3097287588" sldId="259"/>
            <ac:graphicFrameMk id="3" creationId="{5DECA0EC-E209-DDD0-270C-B081F534476F}"/>
          </ac:graphicFrameMkLst>
        </pc:graphicFrameChg>
        <pc:graphicFrameChg chg="add mod modGraphic">
          <ac:chgData name="Zhao, Qian" userId="cfdb71da-08c4-4a31-9144-0f883e568cd9" providerId="ADAL" clId="{AB18EF69-C34F-DC44-ADF5-6A83A7C2DE0E}" dt="2024-02-12T23:45:37.875" v="572"/>
          <ac:graphicFrameMkLst>
            <pc:docMk/>
            <pc:sldMk cId="3097287588" sldId="259"/>
            <ac:graphicFrameMk id="5" creationId="{7934367D-6A53-F642-D6E5-466EAC20B973}"/>
          </ac:graphicFrameMkLst>
        </pc:graphicFrameChg>
        <pc:graphicFrameChg chg="mod modGraphic">
          <ac:chgData name="Zhao, Qian" userId="cfdb71da-08c4-4a31-9144-0f883e568cd9" providerId="ADAL" clId="{AB18EF69-C34F-DC44-ADF5-6A83A7C2DE0E}" dt="2024-02-12T23:43:56.353" v="542" actId="121"/>
          <ac:graphicFrameMkLst>
            <pc:docMk/>
            <pc:sldMk cId="3097287588" sldId="259"/>
            <ac:graphicFrameMk id="6" creationId="{8B9F2330-C96D-DA39-F4EE-D644AB3BB80C}"/>
          </ac:graphicFrameMkLst>
        </pc:graphicFrameChg>
        <pc:graphicFrameChg chg="add del mod">
          <ac:chgData name="Zhao, Qian" userId="cfdb71da-08c4-4a31-9144-0f883e568cd9" providerId="ADAL" clId="{AB18EF69-C34F-DC44-ADF5-6A83A7C2DE0E}" dt="2024-02-12T23:44:05.016" v="543" actId="478"/>
          <ac:graphicFrameMkLst>
            <pc:docMk/>
            <pc:sldMk cId="3097287588" sldId="259"/>
            <ac:graphicFrameMk id="7" creationId="{C7CAEDDC-8CEB-E882-3BC5-1EF9AF8C8E7C}"/>
          </ac:graphicFrameMkLst>
        </pc:graphicFrameChg>
        <pc:graphicFrameChg chg="add mod">
          <ac:chgData name="Zhao, Qian" userId="cfdb71da-08c4-4a31-9144-0f883e568cd9" providerId="ADAL" clId="{AB18EF69-C34F-DC44-ADF5-6A83A7C2DE0E}" dt="2024-02-12T23:46:08.471" v="585" actId="1076"/>
          <ac:graphicFrameMkLst>
            <pc:docMk/>
            <pc:sldMk cId="3097287588" sldId="259"/>
            <ac:graphicFrameMk id="11" creationId="{CC1D39AC-8AA7-0B44-9990-A28B02D3202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pnnl-my.sharepoint.com/personal/qian_zhao_pnnl_gov/Documents/Documents/XPS/0124/Kaizad%20Quantifica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pnnl-my.sharepoint.com/personal/qian_zhao_pnnl_gov/Documents/GoogleDrive/PNNL_Research/007_XPS/EMSL_User_Projects/Kaizad/020924/Elemental_Quantificati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388648293963255"/>
          <c:y val="3.7453703703703718E-2"/>
          <c:w val="0.82555796150481175"/>
          <c:h val="0.846465806357538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'Kaizad Quantification'!$P$5</c:f>
              <c:strCache>
                <c:ptCount val="1"/>
                <c:pt idx="0">
                  <c:v>Control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'Kaizad Quantification'!$Q$11:$U$11</c:f>
                <c:numCache>
                  <c:formatCode>General</c:formatCode>
                  <c:ptCount val="5"/>
                  <c:pt idx="0">
                    <c:v>0.7767238891652567</c:v>
                  </c:pt>
                  <c:pt idx="1">
                    <c:v>0.36752550931874078</c:v>
                  </c:pt>
                  <c:pt idx="2">
                    <c:v>0.53754844742900465</c:v>
                  </c:pt>
                  <c:pt idx="3">
                    <c:v>0.10866615541802026</c:v>
                  </c:pt>
                  <c:pt idx="4">
                    <c:v>0.5068119309303325</c:v>
                  </c:pt>
                </c:numCache>
              </c:numRef>
            </c:plus>
            <c:minus>
              <c:numRef>
                <c:f>'Kaizad Quantification'!$Q$11:$U$11</c:f>
                <c:numCache>
                  <c:formatCode>General</c:formatCode>
                  <c:ptCount val="5"/>
                  <c:pt idx="0">
                    <c:v>0.7767238891652567</c:v>
                  </c:pt>
                  <c:pt idx="1">
                    <c:v>0.36752550931874078</c:v>
                  </c:pt>
                  <c:pt idx="2">
                    <c:v>0.53754844742900465</c:v>
                  </c:pt>
                  <c:pt idx="3">
                    <c:v>0.10866615541802026</c:v>
                  </c:pt>
                  <c:pt idx="4">
                    <c:v>0.5068119309303325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'Kaizad Quantification'!$Q$4:$U$4</c:f>
              <c:strCache>
                <c:ptCount val="5"/>
                <c:pt idx="0">
                  <c:v>     C1s  </c:v>
                </c:pt>
                <c:pt idx="1">
                  <c:v>     O1s  </c:v>
                </c:pt>
                <c:pt idx="2">
                  <c:v>     S2p  </c:v>
                </c:pt>
                <c:pt idx="3">
                  <c:v>     Cl2p </c:v>
                </c:pt>
                <c:pt idx="4">
                  <c:v>     Fe2p </c:v>
                </c:pt>
              </c:strCache>
            </c:strRef>
          </c:cat>
          <c:val>
            <c:numRef>
              <c:f>'Kaizad Quantification'!$Q$5:$U$5</c:f>
              <c:numCache>
                <c:formatCode>0.0</c:formatCode>
                <c:ptCount val="5"/>
                <c:pt idx="0">
                  <c:v>11.344999999999999</c:v>
                </c:pt>
                <c:pt idx="1">
                  <c:v>63.419999999999995</c:v>
                </c:pt>
                <c:pt idx="2">
                  <c:v>0.54333333333333333</c:v>
                </c:pt>
                <c:pt idx="3">
                  <c:v>8.1666666666666679E-2</c:v>
                </c:pt>
                <c:pt idx="4">
                  <c:v>24.608333333333331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1C-9A45-872E-A50838BF7487}"/>
            </c:ext>
          </c:extLst>
        </c:ser>
        <c:ser>
          <c:idx val="1"/>
          <c:order val="1"/>
          <c:tx>
            <c:strRef>
              <c:f>'Kaizad Quantification'!$P$6</c:f>
              <c:strCache>
                <c:ptCount val="1"/>
                <c:pt idx="0">
                  <c:v>Acid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'Kaizad Quantification'!$Q$12:$U$12</c:f>
                <c:numCache>
                  <c:formatCode>General</c:formatCode>
                  <c:ptCount val="5"/>
                  <c:pt idx="0">
                    <c:v>0.94789679466349819</c:v>
                  </c:pt>
                  <c:pt idx="1">
                    <c:v>0.90155421356677057</c:v>
                  </c:pt>
                  <c:pt idx="2">
                    <c:v>6.383572667401842E-2</c:v>
                  </c:pt>
                  <c:pt idx="3">
                    <c:v>0.27983626164836695</c:v>
                  </c:pt>
                  <c:pt idx="4">
                    <c:v>0.52595944076832923</c:v>
                  </c:pt>
                </c:numCache>
              </c:numRef>
            </c:plus>
            <c:minus>
              <c:numRef>
                <c:f>'Kaizad Quantification'!$Q$12:$U$12</c:f>
                <c:numCache>
                  <c:formatCode>General</c:formatCode>
                  <c:ptCount val="5"/>
                  <c:pt idx="0">
                    <c:v>0.94789679466349819</c:v>
                  </c:pt>
                  <c:pt idx="1">
                    <c:v>0.90155421356677057</c:v>
                  </c:pt>
                  <c:pt idx="2">
                    <c:v>6.383572667401842E-2</c:v>
                  </c:pt>
                  <c:pt idx="3">
                    <c:v>0.27983626164836695</c:v>
                  </c:pt>
                  <c:pt idx="4">
                    <c:v>0.52595944076832923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'Kaizad Quantification'!$Q$4:$U$4</c:f>
              <c:strCache>
                <c:ptCount val="5"/>
                <c:pt idx="0">
                  <c:v>     C1s  </c:v>
                </c:pt>
                <c:pt idx="1">
                  <c:v>     O1s  </c:v>
                </c:pt>
                <c:pt idx="2">
                  <c:v>     S2p  </c:v>
                </c:pt>
                <c:pt idx="3">
                  <c:v>     Cl2p </c:v>
                </c:pt>
                <c:pt idx="4">
                  <c:v>     Fe2p </c:v>
                </c:pt>
              </c:strCache>
            </c:strRef>
          </c:cat>
          <c:val>
            <c:numRef>
              <c:f>'Kaizad Quantification'!$Q$6:$U$6</c:f>
              <c:numCache>
                <c:formatCode>0.0</c:formatCode>
                <c:ptCount val="5"/>
                <c:pt idx="0">
                  <c:v>9.8566666666666674</c:v>
                </c:pt>
                <c:pt idx="1">
                  <c:v>63.48</c:v>
                </c:pt>
                <c:pt idx="2">
                  <c:v>1.0199999999999998</c:v>
                </c:pt>
                <c:pt idx="3">
                  <c:v>0.35833333333333339</c:v>
                </c:pt>
                <c:pt idx="4">
                  <c:v>25.291666666666668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1C-9A45-872E-A50838BF7487}"/>
            </c:ext>
          </c:extLst>
        </c:ser>
        <c:ser>
          <c:idx val="2"/>
          <c:order val="2"/>
          <c:tx>
            <c:strRef>
              <c:f>'Kaizad Quantification'!$P$7</c:f>
              <c:strCache>
                <c:ptCount val="1"/>
                <c:pt idx="0">
                  <c:v>Alkaline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'Kaizad Quantification'!$Q$13:$U$13</c:f>
                <c:numCache>
                  <c:formatCode>General</c:formatCode>
                  <c:ptCount val="5"/>
                  <c:pt idx="0">
                    <c:v>1.1162026399060905</c:v>
                  </c:pt>
                  <c:pt idx="1">
                    <c:v>0.24542480178933759</c:v>
                  </c:pt>
                  <c:pt idx="2">
                    <c:v>9.2601295887260668E-2</c:v>
                  </c:pt>
                  <c:pt idx="3">
                    <c:v>0.15803480629279107</c:v>
                  </c:pt>
                  <c:pt idx="4">
                    <c:v>0.69815829150701791</c:v>
                  </c:pt>
                </c:numCache>
              </c:numRef>
            </c:plus>
            <c:minus>
              <c:numRef>
                <c:f>'Kaizad Quantification'!$Q$13:$U$13</c:f>
                <c:numCache>
                  <c:formatCode>General</c:formatCode>
                  <c:ptCount val="5"/>
                  <c:pt idx="0">
                    <c:v>1.1162026399060905</c:v>
                  </c:pt>
                  <c:pt idx="1">
                    <c:v>0.24542480178933759</c:v>
                  </c:pt>
                  <c:pt idx="2">
                    <c:v>9.2601295887260668E-2</c:v>
                  </c:pt>
                  <c:pt idx="3">
                    <c:v>0.15803480629279107</c:v>
                  </c:pt>
                  <c:pt idx="4">
                    <c:v>0.69815829150701791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'Kaizad Quantification'!$Q$4:$U$4</c:f>
              <c:strCache>
                <c:ptCount val="5"/>
                <c:pt idx="0">
                  <c:v>     C1s  </c:v>
                </c:pt>
                <c:pt idx="1">
                  <c:v>     O1s  </c:v>
                </c:pt>
                <c:pt idx="2">
                  <c:v>     S2p  </c:v>
                </c:pt>
                <c:pt idx="3">
                  <c:v>     Cl2p </c:v>
                </c:pt>
                <c:pt idx="4">
                  <c:v>     Fe2p </c:v>
                </c:pt>
              </c:strCache>
            </c:strRef>
          </c:cat>
          <c:val>
            <c:numRef>
              <c:f>'Kaizad Quantification'!$Q$7:$U$7</c:f>
              <c:numCache>
                <c:formatCode>0.0</c:formatCode>
                <c:ptCount val="5"/>
                <c:pt idx="0">
                  <c:v>6.1333333333333337</c:v>
                </c:pt>
                <c:pt idx="1">
                  <c:v>64.913333333333341</c:v>
                </c:pt>
                <c:pt idx="2">
                  <c:v>0.11</c:v>
                </c:pt>
                <c:pt idx="3">
                  <c:v>0.21</c:v>
                </c:pt>
                <c:pt idx="4">
                  <c:v>28.635000000000002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1C-9A45-872E-A50838BF7487}"/>
            </c:ext>
          </c:extLst>
        </c:ser>
        <c:ser>
          <c:idx val="3"/>
          <c:order val="3"/>
          <c:tx>
            <c:strRef>
              <c:f>'Kaizad Quantification'!$P$8</c:f>
              <c:strCache>
                <c:ptCount val="1"/>
                <c:pt idx="0">
                  <c:v>Salt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'Kaizad Quantification'!$Q$14:$U$14</c:f>
                <c:numCache>
                  <c:formatCode>General</c:formatCode>
                  <c:ptCount val="5"/>
                  <c:pt idx="0">
                    <c:v>0.34519318262870352</c:v>
                  </c:pt>
                  <c:pt idx="1">
                    <c:v>7.3200637519990952E-2</c:v>
                  </c:pt>
                  <c:pt idx="2">
                    <c:v>0.16563010998406469</c:v>
                  </c:pt>
                  <c:pt idx="3">
                    <c:v>0.14511489700693439</c:v>
                  </c:pt>
                  <c:pt idx="4">
                    <c:v>0.39781695958484803</c:v>
                  </c:pt>
                </c:numCache>
              </c:numRef>
            </c:plus>
            <c:minus>
              <c:numRef>
                <c:f>'Kaizad Quantification'!$Q$14:$U$14</c:f>
                <c:numCache>
                  <c:formatCode>General</c:formatCode>
                  <c:ptCount val="5"/>
                  <c:pt idx="0">
                    <c:v>0.34519318262870352</c:v>
                  </c:pt>
                  <c:pt idx="1">
                    <c:v>7.3200637519990952E-2</c:v>
                  </c:pt>
                  <c:pt idx="2">
                    <c:v>0.16563010998406469</c:v>
                  </c:pt>
                  <c:pt idx="3">
                    <c:v>0.14511489700693439</c:v>
                  </c:pt>
                  <c:pt idx="4">
                    <c:v>0.39781695958484803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'Kaizad Quantification'!$Q$4:$U$4</c:f>
              <c:strCache>
                <c:ptCount val="5"/>
                <c:pt idx="0">
                  <c:v>     C1s  </c:v>
                </c:pt>
                <c:pt idx="1">
                  <c:v>     O1s  </c:v>
                </c:pt>
                <c:pt idx="2">
                  <c:v>     S2p  </c:v>
                </c:pt>
                <c:pt idx="3">
                  <c:v>     Cl2p </c:v>
                </c:pt>
                <c:pt idx="4">
                  <c:v>     Fe2p </c:v>
                </c:pt>
              </c:strCache>
            </c:strRef>
          </c:cat>
          <c:val>
            <c:numRef>
              <c:f>'Kaizad Quantification'!$Q$8:$U$8</c:f>
              <c:numCache>
                <c:formatCode>0.0</c:formatCode>
                <c:ptCount val="5"/>
                <c:pt idx="0">
                  <c:v>8.1066666666666674</c:v>
                </c:pt>
                <c:pt idx="1">
                  <c:v>63.466666666666669</c:v>
                </c:pt>
                <c:pt idx="2">
                  <c:v>0.45666666666666672</c:v>
                </c:pt>
                <c:pt idx="3">
                  <c:v>1.0683333333333334</c:v>
                </c:pt>
                <c:pt idx="4">
                  <c:v>26.903333333333332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71C-9A45-872E-A50838BF74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6066287"/>
        <c:axId val="1259585791"/>
      </c:barChart>
      <c:catAx>
        <c:axId val="12360662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9585791"/>
        <c:crosses val="autoZero"/>
        <c:auto val="1"/>
        <c:lblAlgn val="ctr"/>
        <c:lblOffset val="100"/>
        <c:noMultiLvlLbl val="0"/>
      </c:catAx>
      <c:valAx>
        <c:axId val="1259585791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Atom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6066287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6831056430446194"/>
          <c:y val="7.4652230971128594E-2"/>
          <c:w val="0.23934426946631665"/>
          <c:h val="0.328125546806649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333092738407699"/>
          <c:y val="3.2824074074074075E-2"/>
          <c:w val="0.85611351706036731"/>
          <c:h val="0.846465806357538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'C1s'!$H$2</c:f>
              <c:strCache>
                <c:ptCount val="1"/>
                <c:pt idx="0">
                  <c:v>Control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'C1s'!$I$8:$M$8</c:f>
                <c:numCache>
                  <c:formatCode>General</c:formatCode>
                  <c:ptCount val="5"/>
                  <c:pt idx="0">
                    <c:v>0.7083499940047957</c:v>
                  </c:pt>
                  <c:pt idx="1">
                    <c:v>10.629739372425462</c:v>
                  </c:pt>
                  <c:pt idx="2">
                    <c:v>11.074742872550717</c:v>
                  </c:pt>
                  <c:pt idx="3">
                    <c:v>0.21500157074272266</c:v>
                  </c:pt>
                  <c:pt idx="4">
                    <c:v>0.18151444873021502</c:v>
                  </c:pt>
                </c:numCache>
              </c:numRef>
            </c:plus>
            <c:minus>
              <c:numRef>
                <c:f>'C1s'!$I$8:$M$8</c:f>
                <c:numCache>
                  <c:formatCode>General</c:formatCode>
                  <c:ptCount val="5"/>
                  <c:pt idx="0">
                    <c:v>0.7083499940047957</c:v>
                  </c:pt>
                  <c:pt idx="1">
                    <c:v>10.629739372425462</c:v>
                  </c:pt>
                  <c:pt idx="2">
                    <c:v>11.074742872550717</c:v>
                  </c:pt>
                  <c:pt idx="3">
                    <c:v>0.21500157074272266</c:v>
                  </c:pt>
                  <c:pt idx="4">
                    <c:v>0.18151444873021502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'C1s'!$I$1:$M$1</c:f>
              <c:strCache>
                <c:ptCount val="5"/>
                <c:pt idx="0">
                  <c:v>C-C</c:v>
                </c:pt>
                <c:pt idx="1">
                  <c:v>C-O</c:v>
                </c:pt>
                <c:pt idx="2">
                  <c:v>C=O</c:v>
                </c:pt>
                <c:pt idx="3">
                  <c:v>COO</c:v>
                </c:pt>
                <c:pt idx="4">
                  <c:v>CO3</c:v>
                </c:pt>
              </c:strCache>
            </c:strRef>
          </c:cat>
          <c:val>
            <c:numRef>
              <c:f>'C1s'!$I$2:$M$2</c:f>
              <c:numCache>
                <c:formatCode>0.0</c:formatCode>
                <c:ptCount val="5"/>
                <c:pt idx="0">
                  <c:v>15.26120000094329</c:v>
                </c:pt>
                <c:pt idx="1">
                  <c:v>32.558826870596164</c:v>
                </c:pt>
                <c:pt idx="2">
                  <c:v>35.376315152872387</c:v>
                </c:pt>
                <c:pt idx="3">
                  <c:v>11.882512133251941</c:v>
                </c:pt>
                <c:pt idx="4">
                  <c:v>4.9211458423362142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E9-F44D-B3F0-B5644B07C379}"/>
            </c:ext>
          </c:extLst>
        </c:ser>
        <c:ser>
          <c:idx val="1"/>
          <c:order val="1"/>
          <c:tx>
            <c:strRef>
              <c:f>'C1s'!$H$3</c:f>
              <c:strCache>
                <c:ptCount val="1"/>
                <c:pt idx="0">
                  <c:v>Acid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'C1s'!$I$9:$M$9</c:f>
                <c:numCache>
                  <c:formatCode>General</c:formatCode>
                  <c:ptCount val="5"/>
                  <c:pt idx="0">
                    <c:v>5.5794684551679108</c:v>
                  </c:pt>
                  <c:pt idx="1">
                    <c:v>14.560245825094409</c:v>
                  </c:pt>
                  <c:pt idx="2">
                    <c:v>16.055639216837484</c:v>
                  </c:pt>
                  <c:pt idx="3">
                    <c:v>2.9821883024424984</c:v>
                  </c:pt>
                  <c:pt idx="4">
                    <c:v>1.0731247201602561</c:v>
                  </c:pt>
                </c:numCache>
              </c:numRef>
            </c:plus>
            <c:minus>
              <c:numRef>
                <c:f>'C1s'!$I$9:$M$9</c:f>
                <c:numCache>
                  <c:formatCode>General</c:formatCode>
                  <c:ptCount val="5"/>
                  <c:pt idx="0">
                    <c:v>5.5794684551679108</c:v>
                  </c:pt>
                  <c:pt idx="1">
                    <c:v>14.560245825094409</c:v>
                  </c:pt>
                  <c:pt idx="2">
                    <c:v>16.055639216837484</c:v>
                  </c:pt>
                  <c:pt idx="3">
                    <c:v>2.9821883024424984</c:v>
                  </c:pt>
                  <c:pt idx="4">
                    <c:v>1.0731247201602561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'C1s'!$I$1:$M$1</c:f>
              <c:strCache>
                <c:ptCount val="5"/>
                <c:pt idx="0">
                  <c:v>C-C</c:v>
                </c:pt>
                <c:pt idx="1">
                  <c:v>C-O</c:v>
                </c:pt>
                <c:pt idx="2">
                  <c:v>C=O</c:v>
                </c:pt>
                <c:pt idx="3">
                  <c:v>COO</c:v>
                </c:pt>
                <c:pt idx="4">
                  <c:v>CO3</c:v>
                </c:pt>
              </c:strCache>
            </c:strRef>
          </c:cat>
          <c:val>
            <c:numRef>
              <c:f>'C1s'!$I$3:$M$3</c:f>
              <c:numCache>
                <c:formatCode>0.0</c:formatCode>
                <c:ptCount val="5"/>
                <c:pt idx="0">
                  <c:v>13.880775951374821</c:v>
                </c:pt>
                <c:pt idx="1">
                  <c:v>39.115191925663758</c:v>
                </c:pt>
                <c:pt idx="2">
                  <c:v>31.824458130276355</c:v>
                </c:pt>
                <c:pt idx="3">
                  <c:v>9.3744149326519182</c:v>
                </c:pt>
                <c:pt idx="4">
                  <c:v>5.805159060033148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E9-F44D-B3F0-B5644B07C379}"/>
            </c:ext>
          </c:extLst>
        </c:ser>
        <c:ser>
          <c:idx val="2"/>
          <c:order val="2"/>
          <c:tx>
            <c:strRef>
              <c:f>'C1s'!$H$4</c:f>
              <c:strCache>
                <c:ptCount val="1"/>
                <c:pt idx="0">
                  <c:v>Alkaline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'C1s'!$I$10:$M$10</c:f>
                <c:numCache>
                  <c:formatCode>General</c:formatCode>
                  <c:ptCount val="5"/>
                  <c:pt idx="0">
                    <c:v>3.5825520851905162</c:v>
                  </c:pt>
                  <c:pt idx="1">
                    <c:v>13.977888470077485</c:v>
                  </c:pt>
                  <c:pt idx="2">
                    <c:v>15.495283220463332</c:v>
                  </c:pt>
                  <c:pt idx="3">
                    <c:v>0.74269537680723108</c:v>
                  </c:pt>
                  <c:pt idx="4">
                    <c:v>1.3907138144688107</c:v>
                  </c:pt>
                </c:numCache>
              </c:numRef>
            </c:plus>
            <c:minus>
              <c:numRef>
                <c:f>'C1s'!$I$10:$M$10</c:f>
                <c:numCache>
                  <c:formatCode>General</c:formatCode>
                  <c:ptCount val="5"/>
                  <c:pt idx="0">
                    <c:v>3.5825520851905162</c:v>
                  </c:pt>
                  <c:pt idx="1">
                    <c:v>13.977888470077485</c:v>
                  </c:pt>
                  <c:pt idx="2">
                    <c:v>15.495283220463332</c:v>
                  </c:pt>
                  <c:pt idx="3">
                    <c:v>0.74269537680723108</c:v>
                  </c:pt>
                  <c:pt idx="4">
                    <c:v>1.3907138144688107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'C1s'!$I$1:$M$1</c:f>
              <c:strCache>
                <c:ptCount val="5"/>
                <c:pt idx="0">
                  <c:v>C-C</c:v>
                </c:pt>
                <c:pt idx="1">
                  <c:v>C-O</c:v>
                </c:pt>
                <c:pt idx="2">
                  <c:v>C=O</c:v>
                </c:pt>
                <c:pt idx="3">
                  <c:v>COO</c:v>
                </c:pt>
                <c:pt idx="4">
                  <c:v>CO3</c:v>
                </c:pt>
              </c:strCache>
            </c:strRef>
          </c:cat>
          <c:val>
            <c:numRef>
              <c:f>'C1s'!$I$4:$M$4</c:f>
              <c:numCache>
                <c:formatCode>0.0</c:formatCode>
                <c:ptCount val="5"/>
                <c:pt idx="0">
                  <c:v>13.258636890245477</c:v>
                </c:pt>
                <c:pt idx="1">
                  <c:v>43.686325618184547</c:v>
                </c:pt>
                <c:pt idx="2">
                  <c:v>23.344318033887934</c:v>
                </c:pt>
                <c:pt idx="3">
                  <c:v>9.4073332048173857</c:v>
                </c:pt>
                <c:pt idx="4">
                  <c:v>10.303386252864655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E9-F44D-B3F0-B5644B07C379}"/>
            </c:ext>
          </c:extLst>
        </c:ser>
        <c:ser>
          <c:idx val="3"/>
          <c:order val="3"/>
          <c:tx>
            <c:strRef>
              <c:f>'C1s'!$H$5</c:f>
              <c:strCache>
                <c:ptCount val="1"/>
                <c:pt idx="0">
                  <c:v>Salt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'C1s'!$I$11:$M$11</c:f>
                <c:numCache>
                  <c:formatCode>General</c:formatCode>
                  <c:ptCount val="5"/>
                  <c:pt idx="0">
                    <c:v>1.736968388655769</c:v>
                  </c:pt>
                  <c:pt idx="1">
                    <c:v>4.7397417955014269</c:v>
                  </c:pt>
                  <c:pt idx="2">
                    <c:v>4.6721120383408001</c:v>
                  </c:pt>
                  <c:pt idx="3">
                    <c:v>0.42016037594010586</c:v>
                  </c:pt>
                  <c:pt idx="4">
                    <c:v>1.2668041845430211</c:v>
                  </c:pt>
                </c:numCache>
              </c:numRef>
            </c:plus>
            <c:minus>
              <c:numRef>
                <c:f>'C1s'!$I$11:$M$11</c:f>
                <c:numCache>
                  <c:formatCode>General</c:formatCode>
                  <c:ptCount val="5"/>
                  <c:pt idx="0">
                    <c:v>1.736968388655769</c:v>
                  </c:pt>
                  <c:pt idx="1">
                    <c:v>4.7397417955014269</c:v>
                  </c:pt>
                  <c:pt idx="2">
                    <c:v>4.6721120383408001</c:v>
                  </c:pt>
                  <c:pt idx="3">
                    <c:v>0.42016037594010586</c:v>
                  </c:pt>
                  <c:pt idx="4">
                    <c:v>1.2668041845430211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'C1s'!$I$1:$M$1</c:f>
              <c:strCache>
                <c:ptCount val="5"/>
                <c:pt idx="0">
                  <c:v>C-C</c:v>
                </c:pt>
                <c:pt idx="1">
                  <c:v>C-O</c:v>
                </c:pt>
                <c:pt idx="2">
                  <c:v>C=O</c:v>
                </c:pt>
                <c:pt idx="3">
                  <c:v>COO</c:v>
                </c:pt>
                <c:pt idx="4">
                  <c:v>CO3</c:v>
                </c:pt>
              </c:strCache>
            </c:strRef>
          </c:cat>
          <c:val>
            <c:numRef>
              <c:f>'C1s'!$I$5:$M$5</c:f>
              <c:numCache>
                <c:formatCode>0.0</c:formatCode>
                <c:ptCount val="5"/>
                <c:pt idx="0">
                  <c:v>14.868633573843914</c:v>
                </c:pt>
                <c:pt idx="1">
                  <c:v>29.075383303123392</c:v>
                </c:pt>
                <c:pt idx="2">
                  <c:v>37.475271687226758</c:v>
                </c:pt>
                <c:pt idx="3">
                  <c:v>11.687613835650547</c:v>
                </c:pt>
                <c:pt idx="4">
                  <c:v>6.8930976001553868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DE9-F44D-B3F0-B5644B07C3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6066287"/>
        <c:axId val="1259585791"/>
      </c:barChart>
      <c:catAx>
        <c:axId val="12360662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9585791"/>
        <c:crosses val="autoZero"/>
        <c:auto val="1"/>
        <c:lblAlgn val="ctr"/>
        <c:lblOffset val="100"/>
        <c:noMultiLvlLbl val="0"/>
      </c:catAx>
      <c:valAx>
        <c:axId val="1259585791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Atom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6066287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77755008748906385"/>
          <c:y val="7.4652230971128594E-2"/>
          <c:w val="0.14489982502187226"/>
          <c:h val="0.328125546806649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6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_Plain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/>
        </p:nvSpPr>
        <p:spPr>
          <a:xfrm>
            <a:off x="76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/>
        </p:nvSpPr>
        <p:spPr>
          <a:xfrm>
            <a:off x="1143000" y="6286500"/>
            <a:ext cx="3048000" cy="1905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500"/>
              </a:spcAft>
            </a:pPr>
            <a:r>
              <a:rPr lang="en-US" sz="667" dirty="0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86000"/>
            <a:ext cx="3810000" cy="1524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2108" y="4724400"/>
            <a:ext cx="3810000" cy="2286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5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/>
            </a:lvl2pPr>
            <a:lvl3pPr marL="914363" indent="0">
              <a:buNone/>
              <a:defRPr/>
            </a:lvl3pPr>
            <a:lvl4pPr marL="1371545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 dirty="0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4986130"/>
            <a:ext cx="3810000" cy="2286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333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/>
            </a:lvl2pPr>
            <a:lvl3pPr marL="914363" indent="0">
              <a:buNone/>
              <a:defRPr/>
            </a:lvl3pPr>
            <a:lvl4pPr marL="1371545" indent="0">
              <a:buNone/>
              <a:defRPr/>
            </a:lvl4pPr>
            <a:lvl5pPr marL="1828727" indent="0">
              <a:buNone/>
              <a:defRPr/>
            </a:lvl5pPr>
          </a:lstStyle>
          <a:p>
            <a:pPr lvl="0"/>
            <a:r>
              <a:rPr lang="en-US" dirty="0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/>
        </p:nvSpPr>
        <p:spPr>
          <a:xfrm>
            <a:off x="3092174" y="-1038086"/>
            <a:ext cx="1847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98120"/>
            <a:ext cx="1066800" cy="10410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108" y="5981700"/>
            <a:ext cx="68707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613" y="6041364"/>
            <a:ext cx="774841" cy="129540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09701" y="4096371"/>
            <a:ext cx="27424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0865" y="6441765"/>
            <a:ext cx="4114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6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ED4F-B271-1734-C742-7D7E5EEC0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3F1925-3800-6BDA-96BB-CB5A1FC8F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76B64-725E-045D-59C7-2B4D5A244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6AE6D-C964-48BD-5D9F-7E11BAF5F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26E33-8621-F978-50C5-F889E798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67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7AD37A2F-AFBD-9142-A781-1822AD0AEDE5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28D4A65-BBC2-6642-A365-0DFA88C4B46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477390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2/12/24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777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37A2F-AFBD-9142-A781-1822AD0AEDE5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D4A65-BBC2-6642-A365-0DFA88C4B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3343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37A2F-AFBD-9142-A781-1822AD0AEDE5}" type="datetimeFigureOut">
              <a:rPr lang="en-US" smtClean="0"/>
              <a:t>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D4A65-BBC2-6642-A365-0DFA88C4B46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0774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fld id="{7AD37A2F-AFBD-9142-A781-1822AD0AEDE5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D4A65-BBC2-6642-A365-0DFA88C4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845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fld id="{7AD37A2F-AFBD-9142-A781-1822AD0AEDE5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fld id="{D28D4A65-BBC2-6642-A365-0DFA88C4B4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CCE26F-B1F9-574B-B2F4-B528BE95340C}"/>
              </a:ext>
            </a:extLst>
          </p:cNvPr>
          <p:cNvSpPr/>
          <p:nvPr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324BF1-276A-EF2D-5DEE-23EDBD8DC041}"/>
              </a:ext>
            </a:extLst>
          </p:cNvPr>
          <p:cNvSpPr/>
          <p:nvPr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479F0474-228C-9702-E75F-010C611C0413}"/>
              </a:ext>
            </a:extLst>
          </p:cNvPr>
          <p:cNvSpPr/>
          <p:nvPr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9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2/12/24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03105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A9AC6DF-1BAE-EA40-99BE-914236B44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11811000" cy="1905000"/>
          </a:xfrm>
        </p:spPr>
        <p:txBody>
          <a:bodyPr anchor="ctr">
            <a:normAutofit/>
          </a:bodyPr>
          <a:lstStyle>
            <a:lvl1pPr algn="ctr">
              <a:defRPr sz="5000" b="0">
                <a:solidFill>
                  <a:schemeClr val="tx2"/>
                </a:solidFill>
                <a:latin typeface="+mj-lt"/>
                <a:cs typeface="Times New Roma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723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0" y="6427372"/>
            <a:ext cx="4876800" cy="365125"/>
          </a:xfrm>
          <a:prstGeom prst="rect">
            <a:avLst/>
          </a:prstGeom>
        </p:spPr>
        <p:txBody>
          <a:bodyPr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5760" y="1600200"/>
            <a:ext cx="11460480" cy="1569660"/>
          </a:xfrm>
        </p:spPr>
        <p:txBody>
          <a:bodyPr lIns="0" tIns="0" rIns="0" bIns="0">
            <a:spAutoFit/>
          </a:bodyPr>
          <a:lstStyle>
            <a:lvl1pPr>
              <a:defRPr sz="2000">
                <a:solidFill>
                  <a:srgbClr val="242424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242424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242424"/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rgbClr val="242424"/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rgbClr val="24242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1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2/12/24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2" y="6356351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793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4000" y="381000"/>
            <a:ext cx="6477000" cy="6096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4000" y="5715000"/>
            <a:ext cx="6477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67573-DC5B-7AEE-00CF-965C452879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62FD46-6A3F-E734-5309-27B9762D5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557F9-C2E5-6054-F201-C2E2C89CF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E7C7A-9270-8B09-CABD-D9029E468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96054-0465-44A4-08DD-0F6032EFA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9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358868" y="380999"/>
            <a:ext cx="6477000" cy="6096000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258922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143000" y="1714500"/>
            <a:ext cx="10668000" cy="4572001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32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4000" y="3810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63000" y="3810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34000" y="36195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0" y="3619500"/>
            <a:ext cx="3048000" cy="28575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4000" y="24765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57150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3000" y="24765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3000" y="5715000"/>
            <a:ext cx="3048000" cy="76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1912938"/>
            <a:ext cx="3810001" cy="132556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62049" y="3644194"/>
            <a:ext cx="3810000" cy="2857500"/>
          </a:xfrm>
          <a:prstGeom prst="rect">
            <a:avLst/>
          </a:prstGeom>
        </p:spPr>
        <p:txBody>
          <a:bodyPr/>
          <a:lstStyle>
            <a:lvl1pPr>
              <a:defRPr sz="2333"/>
            </a:lvl1pPr>
            <a:lvl2pPr marL="685773" indent="-228591">
              <a:buFont typeface="Wingdings" panose="05000000000000000000" pitchFamily="2" charset="2"/>
              <a:buChar char="§"/>
              <a:defRPr sz="2000"/>
            </a:lvl2pPr>
            <a:lvl3pPr marL="1142954" indent="-228591">
              <a:buFont typeface="Wingdings" panose="05000000000000000000" pitchFamily="2" charset="2"/>
              <a:buChar char="ü"/>
              <a:defRPr sz="1667"/>
            </a:lvl3pPr>
            <a:lvl4pPr>
              <a:defRPr sz="1500"/>
            </a:lvl4pPr>
            <a:lvl5pPr marL="2057318" indent="-228591">
              <a:buFont typeface="Wingdings" panose="05000000000000000000" pitchFamily="2" charset="2"/>
              <a:buChar char="§"/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04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300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300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8155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55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20100" y="44958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20100" y="2286000"/>
            <a:ext cx="3390900" cy="1981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8155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8155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20100" y="35814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201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143000" y="1828800"/>
            <a:ext cx="10668000" cy="438238"/>
          </a:xfrm>
          <a:prstGeom prst="rect">
            <a:avLst/>
          </a:prstGeom>
        </p:spPr>
        <p:txBody>
          <a:bodyPr/>
          <a:lstStyle>
            <a:lvl1pPr>
              <a:defRPr sz="2333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73" indent="-228591">
              <a:buFont typeface="Wingdings" panose="05000000000000000000" pitchFamily="2" charset="2"/>
              <a:buChar char="§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54" indent="-228591">
              <a:buFont typeface="Wingdings" panose="05000000000000000000" pitchFamily="2" charset="2"/>
              <a:buChar char="ü"/>
              <a:defRPr sz="16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18" indent="-228591">
              <a:buFont typeface="Wingdings" panose="05000000000000000000" pitchFamily="2" charset="2"/>
              <a:buChar char="§"/>
              <a:defRPr sz="1333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719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300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300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8155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8155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20100" y="4217096"/>
            <a:ext cx="3390900" cy="2259904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20100" y="1722120"/>
            <a:ext cx="3390900" cy="22631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5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8155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8155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20100" y="329946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20100" y="5791200"/>
            <a:ext cx="3390900" cy="685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25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2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363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545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727" indent="0">
              <a:buNone/>
              <a:defRPr sz="1167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0" y="225778"/>
            <a:ext cx="9144000" cy="1092483"/>
          </a:xfrm>
          <a:prstGeom prst="rect">
            <a:avLst/>
          </a:prstGeom>
        </p:spPr>
        <p:txBody>
          <a:bodyPr lIns="0" anchor="b"/>
          <a:lstStyle>
            <a:lvl1pPr>
              <a:defRPr lang="en-US" sz="30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30976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19507" y="6495963"/>
            <a:ext cx="2590006" cy="3620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7E71F-F576-D749-97CA-831BEC155F57}" type="datetimeFigureOut">
              <a:rPr lang="en-US" smtClean="0"/>
              <a:t>2/12/24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2" y="6477000"/>
            <a:ext cx="10006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92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61914" y="6477000"/>
            <a:ext cx="377686" cy="381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43E5E9-76BD-C546-AF1A-4B6C578921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/>
        </p:nvSpPr>
        <p:spPr>
          <a:xfrm>
            <a:off x="1143000" y="1714500"/>
            <a:ext cx="3810000" cy="45720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4373" y="6477000"/>
            <a:ext cx="45596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/>
        </p:nvSpPr>
        <p:spPr>
          <a:xfrm>
            <a:off x="76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43000" y="198120"/>
            <a:ext cx="1066800" cy="104102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0865" y="6356615"/>
            <a:ext cx="4114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94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2/12/24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85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image" Target="../media/image21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12" Type="http://schemas.openxmlformats.org/officeDocument/2006/relationships/image" Target="../media/image20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EMF"/><Relationship Id="rId11" Type="http://schemas.openxmlformats.org/officeDocument/2006/relationships/image" Target="../media/image19.EMF"/><Relationship Id="rId5" Type="http://schemas.openxmlformats.org/officeDocument/2006/relationships/image" Target="../media/image13.EMF"/><Relationship Id="rId10" Type="http://schemas.openxmlformats.org/officeDocument/2006/relationships/image" Target="../media/image18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9B4ED-F630-43B6-C24B-9D1E207AD0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XPS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1792B-B23C-0224-E2E0-E57E84BA17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Qian Zhao</a:t>
            </a:r>
          </a:p>
          <a:p>
            <a:r>
              <a:rPr lang="en-US" dirty="0"/>
              <a:t>02/09/24</a:t>
            </a:r>
          </a:p>
        </p:txBody>
      </p:sp>
    </p:spTree>
    <p:extLst>
      <p:ext uri="{BB962C8B-B14F-4D97-AF65-F5344CB8AC3E}">
        <p14:creationId xmlns:p14="http://schemas.microsoft.com/office/powerpoint/2010/main" val="321197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5A9C81-22CD-69D9-C09F-669F5C31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110066"/>
            <a:ext cx="9265824" cy="611721"/>
          </a:xfrm>
        </p:spPr>
        <p:txBody>
          <a:bodyPr>
            <a:normAutofit/>
          </a:bodyPr>
          <a:lstStyle/>
          <a:p>
            <a:r>
              <a:rPr lang="en-US" dirty="0"/>
              <a:t>Elemental composition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8FC9D-3B25-9C63-E31F-9757DD3DE236}"/>
              </a:ext>
            </a:extLst>
          </p:cNvPr>
          <p:cNvSpPr txBox="1"/>
          <p:nvPr/>
        </p:nvSpPr>
        <p:spPr>
          <a:xfrm>
            <a:off x="5909586" y="4103756"/>
            <a:ext cx="61907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Alkaline samples had the least organic C coated on the surface.</a:t>
            </a:r>
          </a:p>
          <a:p>
            <a:pPr marL="342900" marR="0" indent="-34290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Control and Acid samples are comparable. </a:t>
            </a:r>
          </a:p>
          <a:p>
            <a:pPr marL="342900" marR="0" indent="-34290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Minimal S and Cl were detected.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9424FB1-CA98-3802-69F4-6C1AB7FCE2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3250999"/>
              </p:ext>
            </p:extLst>
          </p:nvPr>
        </p:nvGraphicFramePr>
        <p:xfrm>
          <a:off x="6257473" y="721787"/>
          <a:ext cx="5299077" cy="3119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ECA0EC-E209-DDD0-270C-B081F5344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967547"/>
              </p:ext>
            </p:extLst>
          </p:nvPr>
        </p:nvGraphicFramePr>
        <p:xfrm>
          <a:off x="459014" y="1259472"/>
          <a:ext cx="5098277" cy="33938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9715">
                  <a:extLst>
                    <a:ext uri="{9D8B030D-6E8A-4147-A177-3AD203B41FA5}">
                      <a16:colId xmlns:a16="http://schemas.microsoft.com/office/drawing/2014/main" val="812777290"/>
                    </a:ext>
                  </a:extLst>
                </a:gridCol>
                <a:gridCol w="600650">
                  <a:extLst>
                    <a:ext uri="{9D8B030D-6E8A-4147-A177-3AD203B41FA5}">
                      <a16:colId xmlns:a16="http://schemas.microsoft.com/office/drawing/2014/main" val="2347283487"/>
                    </a:ext>
                  </a:extLst>
                </a:gridCol>
                <a:gridCol w="879478">
                  <a:extLst>
                    <a:ext uri="{9D8B030D-6E8A-4147-A177-3AD203B41FA5}">
                      <a16:colId xmlns:a16="http://schemas.microsoft.com/office/drawing/2014/main" val="56994054"/>
                    </a:ext>
                  </a:extLst>
                </a:gridCol>
                <a:gridCol w="879478">
                  <a:extLst>
                    <a:ext uri="{9D8B030D-6E8A-4147-A177-3AD203B41FA5}">
                      <a16:colId xmlns:a16="http://schemas.microsoft.com/office/drawing/2014/main" val="4272311367"/>
                    </a:ext>
                  </a:extLst>
                </a:gridCol>
                <a:gridCol w="879478">
                  <a:extLst>
                    <a:ext uri="{9D8B030D-6E8A-4147-A177-3AD203B41FA5}">
                      <a16:colId xmlns:a16="http://schemas.microsoft.com/office/drawing/2014/main" val="2559314959"/>
                    </a:ext>
                  </a:extLst>
                </a:gridCol>
                <a:gridCol w="879478">
                  <a:extLst>
                    <a:ext uri="{9D8B030D-6E8A-4147-A177-3AD203B41FA5}">
                      <a16:colId xmlns:a16="http://schemas.microsoft.com/office/drawing/2014/main" val="1118600168"/>
                    </a:ext>
                  </a:extLst>
                </a:gridCol>
              </a:tblGrid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C1s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O1s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S2p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Cl2p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Fe2p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1806146"/>
                  </a:ext>
                </a:extLst>
              </a:tr>
              <a:tr h="27359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10.755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63.785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25.05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696365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Ads_062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11.055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63.05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1.135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24.72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699428"/>
                  </a:ext>
                </a:extLst>
              </a:tr>
              <a:tr h="28773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12.225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63.425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0.205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24.055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3559895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9.605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64.04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0.965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0.615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24.785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783584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10.905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62.44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1.005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25.255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100530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63.96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1.09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25.835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9686170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Ads_072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6.81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64.93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28.195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1736604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4.845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65.15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0.205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0.36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29.44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460300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6.745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64.66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0.225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28.27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8702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Ads_076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63.455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26.885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697247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Ads_077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7.755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63.4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0.63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27.31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8882107"/>
                  </a:ext>
                </a:extLst>
              </a:tr>
              <a:tr h="257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8.445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63.545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1.195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26.515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52039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9F2330-C96D-DA39-F4EE-D644AB3BB8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577251"/>
              </p:ext>
            </p:extLst>
          </p:nvPr>
        </p:nvGraphicFramePr>
        <p:xfrm>
          <a:off x="459013" y="5227141"/>
          <a:ext cx="5098277" cy="12390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5244">
                  <a:extLst>
                    <a:ext uri="{9D8B030D-6E8A-4147-A177-3AD203B41FA5}">
                      <a16:colId xmlns:a16="http://schemas.microsoft.com/office/drawing/2014/main" val="721482038"/>
                    </a:ext>
                  </a:extLst>
                </a:gridCol>
                <a:gridCol w="653143">
                  <a:extLst>
                    <a:ext uri="{9D8B030D-6E8A-4147-A177-3AD203B41FA5}">
                      <a16:colId xmlns:a16="http://schemas.microsoft.com/office/drawing/2014/main" val="968922163"/>
                    </a:ext>
                  </a:extLst>
                </a:gridCol>
                <a:gridCol w="950751">
                  <a:extLst>
                    <a:ext uri="{9D8B030D-6E8A-4147-A177-3AD203B41FA5}">
                      <a16:colId xmlns:a16="http://schemas.microsoft.com/office/drawing/2014/main" val="2829577781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3174017326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166533625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424335623"/>
                    </a:ext>
                  </a:extLst>
                </a:gridCol>
              </a:tblGrid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Sample_Name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C1s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O1s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S2p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Cl2p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Fe2p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7155560"/>
                  </a:ext>
                </a:extLst>
              </a:tr>
              <a:tr h="26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Control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63.4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114387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63.5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061610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Alkaline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64.9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28.6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0370340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63.5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26.9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49080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3C94DD-8F41-2CEC-60C0-E035BE120C1D}"/>
              </a:ext>
            </a:extLst>
          </p:cNvPr>
          <p:cNvSpPr txBox="1"/>
          <p:nvPr/>
        </p:nvSpPr>
        <p:spPr>
          <a:xfrm>
            <a:off x="2710996" y="4888587"/>
            <a:ext cx="855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1CC4D-8D2C-CC96-B720-EF1D3EE16A73}"/>
              </a:ext>
            </a:extLst>
          </p:cNvPr>
          <p:cNvSpPr txBox="1"/>
          <p:nvPr/>
        </p:nvSpPr>
        <p:spPr>
          <a:xfrm>
            <a:off x="2078964" y="943630"/>
            <a:ext cx="2119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Elemental Composition</a:t>
            </a:r>
          </a:p>
        </p:txBody>
      </p:sp>
    </p:spTree>
    <p:extLst>
      <p:ext uri="{BB962C8B-B14F-4D97-AF65-F5344CB8AC3E}">
        <p14:creationId xmlns:p14="http://schemas.microsoft.com/office/powerpoint/2010/main" val="96421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5A9C81-22CD-69D9-C09F-669F5C31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XPS C1s fitted spectra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FE8941-D87B-405F-1EE2-E643B1286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0516"/>
            <a:ext cx="2982745" cy="19905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CBA5D5-CFD5-FE67-1EA2-4C2256FF5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529" y="2687889"/>
            <a:ext cx="2982745" cy="19905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DDBEC7-087B-5E23-CC48-CB601DDB2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941" y="4666559"/>
            <a:ext cx="2982746" cy="1990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F9C252-F4A4-2C49-D160-F667DABCF8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7458" y="808464"/>
            <a:ext cx="2964904" cy="19786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1025B6-0A8B-B602-1D73-1A014EA44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8465" y="2700457"/>
            <a:ext cx="2981798" cy="19899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8449B4-C9BB-C53E-2898-E86508C7D3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92350" y="4670517"/>
            <a:ext cx="2977534" cy="19870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4C49AC4-453B-7AB5-3D0D-402BE4A5C6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4352" y="808464"/>
            <a:ext cx="2885619" cy="192575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42AEC5-13AD-37C7-AAED-2DF4F9BFB2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72950" y="2701426"/>
            <a:ext cx="2907022" cy="194004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AAEE170-66A7-4DF9-D72A-FDD701DF5F0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72379" y="4666559"/>
            <a:ext cx="2907023" cy="197867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AC1FFBA-3655-99DA-C31D-0C01530064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92699" y="832586"/>
            <a:ext cx="2849474" cy="19016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5FD7007-CA46-BA63-E7A5-AF53D6560E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6625" y="2700457"/>
            <a:ext cx="2885619" cy="192575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22CA9CF-5A7D-1C77-FC33-AD3A4BF082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86625" y="4690402"/>
            <a:ext cx="2885619" cy="192575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8B5176-BE89-09C3-8501-D7547761FFD9}"/>
              </a:ext>
            </a:extLst>
          </p:cNvPr>
          <p:cNvSpPr txBox="1"/>
          <p:nvPr/>
        </p:nvSpPr>
        <p:spPr>
          <a:xfrm>
            <a:off x="2015247" y="95794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30C576-A1B7-85ED-F550-DCD46B0B0711}"/>
              </a:ext>
            </a:extLst>
          </p:cNvPr>
          <p:cNvSpPr txBox="1"/>
          <p:nvPr/>
        </p:nvSpPr>
        <p:spPr>
          <a:xfrm>
            <a:off x="2015247" y="281618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7F403B-DD3E-1B7F-EC5B-AAC174151EBD}"/>
              </a:ext>
            </a:extLst>
          </p:cNvPr>
          <p:cNvSpPr txBox="1"/>
          <p:nvPr/>
        </p:nvSpPr>
        <p:spPr>
          <a:xfrm>
            <a:off x="2015247" y="4802682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983A8F-7779-669D-9CF6-418508A98A72}"/>
              </a:ext>
            </a:extLst>
          </p:cNvPr>
          <p:cNvSpPr txBox="1"/>
          <p:nvPr/>
        </p:nvSpPr>
        <p:spPr>
          <a:xfrm>
            <a:off x="4748371" y="95794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D6408A-493D-78F3-5D86-4A38C5AFA247}"/>
              </a:ext>
            </a:extLst>
          </p:cNvPr>
          <p:cNvSpPr txBox="1"/>
          <p:nvPr/>
        </p:nvSpPr>
        <p:spPr>
          <a:xfrm>
            <a:off x="4748371" y="281618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337A31-50AB-0A91-850C-C601C72A7E30}"/>
              </a:ext>
            </a:extLst>
          </p:cNvPr>
          <p:cNvSpPr txBox="1"/>
          <p:nvPr/>
        </p:nvSpPr>
        <p:spPr>
          <a:xfrm>
            <a:off x="4748371" y="4802682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Ads_069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1630C5-89E1-D230-DA94-3C1B10659F53}"/>
              </a:ext>
            </a:extLst>
          </p:cNvPr>
          <p:cNvSpPr txBox="1"/>
          <p:nvPr/>
        </p:nvSpPr>
        <p:spPr>
          <a:xfrm>
            <a:off x="7484377" y="95794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CC0A08-FC56-7463-4940-CDE481E6FA27}"/>
              </a:ext>
            </a:extLst>
          </p:cNvPr>
          <p:cNvSpPr txBox="1"/>
          <p:nvPr/>
        </p:nvSpPr>
        <p:spPr>
          <a:xfrm>
            <a:off x="7484377" y="281618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A7325F-ED2B-D0DA-D0A6-0FC112060841}"/>
              </a:ext>
            </a:extLst>
          </p:cNvPr>
          <p:cNvSpPr txBox="1"/>
          <p:nvPr/>
        </p:nvSpPr>
        <p:spPr>
          <a:xfrm>
            <a:off x="7484377" y="4802682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89126DE-8221-CD80-F4BF-19C79ADE911C}"/>
              </a:ext>
            </a:extLst>
          </p:cNvPr>
          <p:cNvSpPr txBox="1"/>
          <p:nvPr/>
        </p:nvSpPr>
        <p:spPr>
          <a:xfrm>
            <a:off x="10175548" y="95794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41902E-343B-ACAB-B085-82F32BA57F86}"/>
              </a:ext>
            </a:extLst>
          </p:cNvPr>
          <p:cNvSpPr txBox="1"/>
          <p:nvPr/>
        </p:nvSpPr>
        <p:spPr>
          <a:xfrm>
            <a:off x="10175548" y="2816183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BA8B28-BBE6-CE24-4352-07E130F011AC}"/>
              </a:ext>
            </a:extLst>
          </p:cNvPr>
          <p:cNvSpPr txBox="1"/>
          <p:nvPr/>
        </p:nvSpPr>
        <p:spPr>
          <a:xfrm>
            <a:off x="10175548" y="4802682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Ads_078</a:t>
            </a:r>
          </a:p>
        </p:txBody>
      </p:sp>
    </p:spTree>
    <p:extLst>
      <p:ext uri="{BB962C8B-B14F-4D97-AF65-F5344CB8AC3E}">
        <p14:creationId xmlns:p14="http://schemas.microsoft.com/office/powerpoint/2010/main" val="362537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5A9C81-22CD-69D9-C09F-669F5C31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110066"/>
            <a:ext cx="9265824" cy="611721"/>
          </a:xfrm>
        </p:spPr>
        <p:txBody>
          <a:bodyPr>
            <a:normAutofit/>
          </a:bodyPr>
          <a:lstStyle/>
          <a:p>
            <a:r>
              <a:rPr lang="en-US" dirty="0"/>
              <a:t>C specie composition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8FC9D-3B25-9C63-E31F-9757DD3DE236}"/>
              </a:ext>
            </a:extLst>
          </p:cNvPr>
          <p:cNvSpPr txBox="1"/>
          <p:nvPr/>
        </p:nvSpPr>
        <p:spPr>
          <a:xfrm>
            <a:off x="5909586" y="4103756"/>
            <a:ext cx="61907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Alkaline samples had the most carbonate on the surface, potentially the least amount of oxidized C (sum of C-O, C=O, and COO functional groups).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9F2330-C96D-DA39-F4EE-D644AB3BB8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882946"/>
              </p:ext>
            </p:extLst>
          </p:nvPr>
        </p:nvGraphicFramePr>
        <p:xfrm>
          <a:off x="459013" y="5227141"/>
          <a:ext cx="5098277" cy="12390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5244">
                  <a:extLst>
                    <a:ext uri="{9D8B030D-6E8A-4147-A177-3AD203B41FA5}">
                      <a16:colId xmlns:a16="http://schemas.microsoft.com/office/drawing/2014/main" val="721482038"/>
                    </a:ext>
                  </a:extLst>
                </a:gridCol>
                <a:gridCol w="653143">
                  <a:extLst>
                    <a:ext uri="{9D8B030D-6E8A-4147-A177-3AD203B41FA5}">
                      <a16:colId xmlns:a16="http://schemas.microsoft.com/office/drawing/2014/main" val="968922163"/>
                    </a:ext>
                  </a:extLst>
                </a:gridCol>
                <a:gridCol w="950751">
                  <a:extLst>
                    <a:ext uri="{9D8B030D-6E8A-4147-A177-3AD203B41FA5}">
                      <a16:colId xmlns:a16="http://schemas.microsoft.com/office/drawing/2014/main" val="2829577781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3174017326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166533625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424335623"/>
                    </a:ext>
                  </a:extLst>
                </a:gridCol>
              </a:tblGrid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Sample_Name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C-C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C-O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C=O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COO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CO3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7155560"/>
                  </a:ext>
                </a:extLst>
              </a:tr>
              <a:tr h="26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Control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15.3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32.6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35.4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114387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39.1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31.8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061610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Alkaline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43.7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9.4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10.3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0370340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37.5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6.9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49080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3C94DD-8F41-2CEC-60C0-E035BE120C1D}"/>
              </a:ext>
            </a:extLst>
          </p:cNvPr>
          <p:cNvSpPr txBox="1"/>
          <p:nvPr/>
        </p:nvSpPr>
        <p:spPr>
          <a:xfrm>
            <a:off x="2710996" y="4888587"/>
            <a:ext cx="855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1CC4D-8D2C-CC96-B720-EF1D3EE16A73}"/>
              </a:ext>
            </a:extLst>
          </p:cNvPr>
          <p:cNvSpPr txBox="1"/>
          <p:nvPr/>
        </p:nvSpPr>
        <p:spPr>
          <a:xfrm>
            <a:off x="1850364" y="891063"/>
            <a:ext cx="19688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 specie composition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34367D-6A53-F642-D6E5-466EAC20B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228458"/>
              </p:ext>
            </p:extLst>
          </p:nvPr>
        </p:nvGraphicFramePr>
        <p:xfrm>
          <a:off x="451666" y="1355554"/>
          <a:ext cx="5098277" cy="32378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28994">
                  <a:extLst>
                    <a:ext uri="{9D8B030D-6E8A-4147-A177-3AD203B41FA5}">
                      <a16:colId xmlns:a16="http://schemas.microsoft.com/office/drawing/2014/main" val="1296777155"/>
                    </a:ext>
                  </a:extLst>
                </a:gridCol>
                <a:gridCol w="670431">
                  <a:extLst>
                    <a:ext uri="{9D8B030D-6E8A-4147-A177-3AD203B41FA5}">
                      <a16:colId xmlns:a16="http://schemas.microsoft.com/office/drawing/2014/main" val="465207838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1139471366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3194015907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1296787983"/>
                    </a:ext>
                  </a:extLst>
                </a:gridCol>
                <a:gridCol w="849713">
                  <a:extLst>
                    <a:ext uri="{9D8B030D-6E8A-4147-A177-3AD203B41FA5}">
                      <a16:colId xmlns:a16="http://schemas.microsoft.com/office/drawing/2014/main" val="4120935041"/>
                    </a:ext>
                  </a:extLst>
                </a:gridCol>
              </a:tblGrid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Sample_Name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C-C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C-O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C=O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COO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CO3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9032841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29.0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38.3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2922822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91663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15.5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23.1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28283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38.0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7.0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9712744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46.6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3610231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895971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41.1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2885367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49.8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875494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53.6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5985550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29.0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37.1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955214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Ads_077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33.8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33.0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951822"/>
                  </a:ext>
                </a:extLst>
              </a:tr>
              <a:tr h="2490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Ads_078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42.3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9122689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C1D39AC-8AA7-0B44-9990-A28B02D320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6311365"/>
              </p:ext>
            </p:extLst>
          </p:nvPr>
        </p:nvGraphicFramePr>
        <p:xfrm>
          <a:off x="6444343" y="104117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7287588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68E27529-7545-E546-A3F2-10128990FD12}" vid="{14316D71-9E11-FF42-A7C4-568DD6F6270B}"/>
    </a:ext>
  </a:extLst>
</a:theme>
</file>

<file path=ppt/theme/theme2.xml><?xml version="1.0" encoding="utf-8"?>
<a:theme xmlns:a="http://schemas.openxmlformats.org/drawingml/2006/main" name="Theme3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3" id="{26EFFC1E-B893-8442-A989-62483F1777BE}" vid="{476F94BC-B8E1-324F-A17C-D29CD89DF7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230</TotalTime>
  <Words>404</Words>
  <Application>Microsoft Macintosh PowerPoint</Application>
  <PresentationFormat>Widescreen</PresentationFormat>
  <Paragraphs>244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Arial Nova</vt:lpstr>
      <vt:lpstr>Arial Nova Light</vt:lpstr>
      <vt:lpstr>Calibri</vt:lpstr>
      <vt:lpstr>Calibri Light</vt:lpstr>
      <vt:lpstr>Wingdings</vt:lpstr>
      <vt:lpstr>Theme1</vt:lpstr>
      <vt:lpstr>Theme3</vt:lpstr>
      <vt:lpstr>XPS results</vt:lpstr>
      <vt:lpstr>Elemental composition</vt:lpstr>
      <vt:lpstr>XPS C1s fitted spectra</vt:lpstr>
      <vt:lpstr>C specie 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XPS results</dc:title>
  <dc:creator>Zhao, Qian</dc:creator>
  <cp:lastModifiedBy>Zhao, Qian</cp:lastModifiedBy>
  <cp:revision>2</cp:revision>
  <dcterms:created xsi:type="dcterms:W3CDTF">2022-11-15T04:25:46Z</dcterms:created>
  <dcterms:modified xsi:type="dcterms:W3CDTF">2024-02-12T23:49:46Z</dcterms:modified>
</cp:coreProperties>
</file>

<file path=docProps/thumbnail.jpeg>
</file>